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9" r:id="rId5"/>
    <p:sldId id="264" r:id="rId6"/>
    <p:sldId id="266" r:id="rId7"/>
    <p:sldId id="265" r:id="rId8"/>
    <p:sldId id="262" r:id="rId9"/>
    <p:sldId id="263" r:id="rId10"/>
    <p:sldId id="261" r:id="rId11"/>
    <p:sldId id="260" r:id="rId12"/>
    <p:sldId id="256" r:id="rId13"/>
  </p:sldIdLst>
  <p:sldSz cx="9144000" cy="5143500" type="screen16x9"/>
  <p:notesSz cx="6858000" cy="9144000"/>
  <p:embeddedFontLst>
    <p:embeddedFont>
      <p:font typeface="Bradley Hand ITC" panose="03070402050302030203" pitchFamily="66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Ultra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hm, Sandi" userId="8178e3c0-29ae-4d71-ad8b-8db30bf0bf6d" providerId="ADAL" clId="{C49B2F52-A7E6-42FE-966D-E86C35FFCB85}"/>
    <pc:docChg chg="undo custSel addSld modSld sldOrd">
      <pc:chgData name="Kihm, Sandi" userId="8178e3c0-29ae-4d71-ad8b-8db30bf0bf6d" providerId="ADAL" clId="{C49B2F52-A7E6-42FE-966D-E86C35FFCB85}" dt="2023-02-21T16:37:39.988" v="634" actId="1076"/>
      <pc:docMkLst>
        <pc:docMk/>
      </pc:docMkLst>
      <pc:sldChg chg="delSp modSp mod">
        <pc:chgData name="Kihm, Sandi" userId="8178e3c0-29ae-4d71-ad8b-8db30bf0bf6d" providerId="ADAL" clId="{C49B2F52-A7E6-42FE-966D-E86C35FFCB85}" dt="2023-02-08T18:59:45.348" v="623" actId="1076"/>
        <pc:sldMkLst>
          <pc:docMk/>
          <pc:sldMk cId="0" sldId="256"/>
        </pc:sldMkLst>
        <pc:picChg chg="mod">
          <ac:chgData name="Kihm, Sandi" userId="8178e3c0-29ae-4d71-ad8b-8db30bf0bf6d" providerId="ADAL" clId="{C49B2F52-A7E6-42FE-966D-E86C35FFCB85}" dt="2023-02-08T18:59:33.963" v="622" actId="1076"/>
          <ac:picMkLst>
            <pc:docMk/>
            <pc:sldMk cId="0" sldId="256"/>
            <ac:picMk id="5" creationId="{D594DFD3-E8AB-474F-A2B7-D1F0AA4BE314}"/>
          </ac:picMkLst>
        </pc:picChg>
        <pc:picChg chg="del">
          <ac:chgData name="Kihm, Sandi" userId="8178e3c0-29ae-4d71-ad8b-8db30bf0bf6d" providerId="ADAL" clId="{C49B2F52-A7E6-42FE-966D-E86C35FFCB85}" dt="2023-02-08T18:59:29.653" v="619" actId="478"/>
          <ac:picMkLst>
            <pc:docMk/>
            <pc:sldMk cId="0" sldId="256"/>
            <ac:picMk id="12" creationId="{4DCC7FE8-12B0-4A2A-91EA-C2BC50F7E650}"/>
          </ac:picMkLst>
        </pc:picChg>
        <pc:picChg chg="mod">
          <ac:chgData name="Kihm, Sandi" userId="8178e3c0-29ae-4d71-ad8b-8db30bf0bf6d" providerId="ADAL" clId="{C49B2F52-A7E6-42FE-966D-E86C35FFCB85}" dt="2023-02-08T18:59:45.348" v="623" actId="1076"/>
          <ac:picMkLst>
            <pc:docMk/>
            <pc:sldMk cId="0" sldId="256"/>
            <ac:picMk id="3074" creationId="{60568A06-FCEC-4B6E-860E-0B142241A8A3}"/>
          </ac:picMkLst>
        </pc:picChg>
      </pc:sldChg>
      <pc:sldChg chg="addSp delSp modSp mod">
        <pc:chgData name="Kihm, Sandi" userId="8178e3c0-29ae-4d71-ad8b-8db30bf0bf6d" providerId="ADAL" clId="{C49B2F52-A7E6-42FE-966D-E86C35FFCB85}" dt="2023-02-21T16:37:39.988" v="634" actId="1076"/>
        <pc:sldMkLst>
          <pc:docMk/>
          <pc:sldMk cId="0" sldId="259"/>
        </pc:sldMkLst>
        <pc:picChg chg="add del mod">
          <ac:chgData name="Kihm, Sandi" userId="8178e3c0-29ae-4d71-ad8b-8db30bf0bf6d" providerId="ADAL" clId="{C49B2F52-A7E6-42FE-966D-E86C35FFCB85}" dt="2023-02-06T21:13:44.393" v="17"/>
          <ac:picMkLst>
            <pc:docMk/>
            <pc:sldMk cId="0" sldId="259"/>
            <ac:picMk id="2" creationId="{DA4CF110-4818-D6DF-690E-AEDDFFAF0862}"/>
          </ac:picMkLst>
        </pc:picChg>
        <pc:picChg chg="add mod">
          <ac:chgData name="Kihm, Sandi" userId="8178e3c0-29ae-4d71-ad8b-8db30bf0bf6d" providerId="ADAL" clId="{C49B2F52-A7E6-42FE-966D-E86C35FFCB85}" dt="2023-02-21T16:37:39.988" v="634" actId="1076"/>
          <ac:picMkLst>
            <pc:docMk/>
            <pc:sldMk cId="0" sldId="259"/>
            <ac:picMk id="3" creationId="{02D0ABAD-010D-78E5-4FDF-F9C731E23829}"/>
          </ac:picMkLst>
        </pc:picChg>
        <pc:picChg chg="mod">
          <ac:chgData name="Kihm, Sandi" userId="8178e3c0-29ae-4d71-ad8b-8db30bf0bf6d" providerId="ADAL" clId="{C49B2F52-A7E6-42FE-966D-E86C35FFCB85}" dt="2023-02-06T21:13:43.501" v="16" actId="1076"/>
          <ac:picMkLst>
            <pc:docMk/>
            <pc:sldMk cId="0" sldId="259"/>
            <ac:picMk id="9" creationId="{5B521BB5-B0B3-429C-85BA-C10ABCAB3898}"/>
          </ac:picMkLst>
        </pc:picChg>
        <pc:picChg chg="mod">
          <ac:chgData name="Kihm, Sandi" userId="8178e3c0-29ae-4d71-ad8b-8db30bf0bf6d" providerId="ADAL" clId="{C49B2F52-A7E6-42FE-966D-E86C35FFCB85}" dt="2023-02-08T18:57:58.763" v="596" actId="1076"/>
          <ac:picMkLst>
            <pc:docMk/>
            <pc:sldMk cId="0" sldId="259"/>
            <ac:picMk id="11" creationId="{701AFD51-5E85-46B6-8CDA-4C1E94AE29FE}"/>
          </ac:picMkLst>
        </pc:picChg>
        <pc:picChg chg="ord">
          <ac:chgData name="Kihm, Sandi" userId="8178e3c0-29ae-4d71-ad8b-8db30bf0bf6d" providerId="ADAL" clId="{C49B2F52-A7E6-42FE-966D-E86C35FFCB85}" dt="2023-02-06T21:16:01.589" v="27" actId="166"/>
          <ac:picMkLst>
            <pc:docMk/>
            <pc:sldMk cId="0" sldId="259"/>
            <ac:picMk id="12" creationId="{6AC02C2D-1D6A-4BB9-94B4-7C0840B04ADB}"/>
          </ac:picMkLst>
        </pc:picChg>
        <pc:picChg chg="del mod">
          <ac:chgData name="Kihm, Sandi" userId="8178e3c0-29ae-4d71-ad8b-8db30bf0bf6d" providerId="ADAL" clId="{C49B2F52-A7E6-42FE-966D-E86C35FFCB85}" dt="2023-02-08T18:57:51.692" v="593" actId="478"/>
          <ac:picMkLst>
            <pc:docMk/>
            <pc:sldMk cId="0" sldId="259"/>
            <ac:picMk id="14" creationId="{729BD9CD-BD13-483B-A4E5-8D68AB84A059}"/>
          </ac:picMkLst>
        </pc:picChg>
      </pc:sldChg>
      <pc:sldChg chg="delSp modSp mod">
        <pc:chgData name="Kihm, Sandi" userId="8178e3c0-29ae-4d71-ad8b-8db30bf0bf6d" providerId="ADAL" clId="{C49B2F52-A7E6-42FE-966D-E86C35FFCB85}" dt="2023-02-08T18:57:45.245" v="591" actId="1076"/>
        <pc:sldMkLst>
          <pc:docMk/>
          <pc:sldMk cId="0" sldId="260"/>
        </pc:sldMkLst>
        <pc:spChg chg="mod">
          <ac:chgData name="Kihm, Sandi" userId="8178e3c0-29ae-4d71-ad8b-8db30bf0bf6d" providerId="ADAL" clId="{C49B2F52-A7E6-42FE-966D-E86C35FFCB85}" dt="2023-02-06T21:30:11.812" v="586" actId="20577"/>
          <ac:spMkLst>
            <pc:docMk/>
            <pc:sldMk cId="0" sldId="260"/>
            <ac:spMk id="5" creationId="{EA6CDFEA-F984-43A1-A3DB-973E65925CDB}"/>
          </ac:spMkLst>
        </pc:spChg>
        <pc:picChg chg="mod">
          <ac:chgData name="Kihm, Sandi" userId="8178e3c0-29ae-4d71-ad8b-8db30bf0bf6d" providerId="ADAL" clId="{C49B2F52-A7E6-42FE-966D-E86C35FFCB85}" dt="2023-02-08T18:57:45.245" v="591" actId="1076"/>
          <ac:picMkLst>
            <pc:docMk/>
            <pc:sldMk cId="0" sldId="260"/>
            <ac:picMk id="6" creationId="{92A56A56-4FC6-4E3E-A67E-B8F7A8E86D6D}"/>
          </ac:picMkLst>
        </pc:picChg>
        <pc:picChg chg="mod">
          <ac:chgData name="Kihm, Sandi" userId="8178e3c0-29ae-4d71-ad8b-8db30bf0bf6d" providerId="ADAL" clId="{C49B2F52-A7E6-42FE-966D-E86C35FFCB85}" dt="2023-02-08T18:57:29.580" v="588" actId="1076"/>
          <ac:picMkLst>
            <pc:docMk/>
            <pc:sldMk cId="0" sldId="260"/>
            <ac:picMk id="10" creationId="{12C4654B-55DB-425C-88EA-E51935190761}"/>
          </ac:picMkLst>
        </pc:picChg>
        <pc:picChg chg="del">
          <ac:chgData name="Kihm, Sandi" userId="8178e3c0-29ae-4d71-ad8b-8db30bf0bf6d" providerId="ADAL" clId="{C49B2F52-A7E6-42FE-966D-E86C35FFCB85}" dt="2023-02-08T18:57:38.446" v="589" actId="478"/>
          <ac:picMkLst>
            <pc:docMk/>
            <pc:sldMk cId="0" sldId="260"/>
            <ac:picMk id="11" creationId="{9F36B308-9D1A-45F4-AA07-FF9E1C7B8CF1}"/>
          </ac:picMkLst>
        </pc:picChg>
      </pc:sldChg>
      <pc:sldChg chg="delSp modSp mod ord">
        <pc:chgData name="Kihm, Sandi" userId="8178e3c0-29ae-4d71-ad8b-8db30bf0bf6d" providerId="ADAL" clId="{C49B2F52-A7E6-42FE-966D-E86C35FFCB85}" dt="2023-02-08T18:59:20.637" v="618" actId="1076"/>
        <pc:sldMkLst>
          <pc:docMk/>
          <pc:sldMk cId="0" sldId="261"/>
        </pc:sldMkLst>
        <pc:picChg chg="mod">
          <ac:chgData name="Kihm, Sandi" userId="8178e3c0-29ae-4d71-ad8b-8db30bf0bf6d" providerId="ADAL" clId="{C49B2F52-A7E6-42FE-966D-E86C35FFCB85}" dt="2023-02-08T18:59:20.637" v="618" actId="1076"/>
          <ac:picMkLst>
            <pc:docMk/>
            <pc:sldMk cId="0" sldId="261"/>
            <ac:picMk id="5" creationId="{9F593469-13CD-43E4-9D76-1B172D1FA50C}"/>
          </ac:picMkLst>
        </pc:picChg>
        <pc:picChg chg="mod">
          <ac:chgData name="Kihm, Sandi" userId="8178e3c0-29ae-4d71-ad8b-8db30bf0bf6d" providerId="ADAL" clId="{C49B2F52-A7E6-42FE-966D-E86C35FFCB85}" dt="2023-02-06T21:21:47.099" v="203" actId="1076"/>
          <ac:picMkLst>
            <pc:docMk/>
            <pc:sldMk cId="0" sldId="261"/>
            <ac:picMk id="14" creationId="{027A57B2-9A6A-4F9A-ADCE-55BDC255A879}"/>
          </ac:picMkLst>
        </pc:picChg>
        <pc:picChg chg="del">
          <ac:chgData name="Kihm, Sandi" userId="8178e3c0-29ae-4d71-ad8b-8db30bf0bf6d" providerId="ADAL" clId="{C49B2F52-A7E6-42FE-966D-E86C35FFCB85}" dt="2023-02-08T18:59:16.621" v="615" actId="478"/>
          <ac:picMkLst>
            <pc:docMk/>
            <pc:sldMk cId="0" sldId="261"/>
            <ac:picMk id="17" creationId="{90B1BFEC-B12B-45F3-9759-702AFAEA5FB3}"/>
          </ac:picMkLst>
        </pc:picChg>
      </pc:sldChg>
      <pc:sldChg chg="delSp modSp mod ord">
        <pc:chgData name="Kihm, Sandi" userId="8178e3c0-29ae-4d71-ad8b-8db30bf0bf6d" providerId="ADAL" clId="{C49B2F52-A7E6-42FE-966D-E86C35FFCB85}" dt="2023-02-08T19:01:33.976" v="631" actId="1076"/>
        <pc:sldMkLst>
          <pc:docMk/>
          <pc:sldMk cId="0" sldId="262"/>
        </pc:sldMkLst>
        <pc:spChg chg="mod">
          <ac:chgData name="Kihm, Sandi" userId="8178e3c0-29ae-4d71-ad8b-8db30bf0bf6d" providerId="ADAL" clId="{C49B2F52-A7E6-42FE-966D-E86C35FFCB85}" dt="2023-02-06T21:18:45.853" v="191" actId="20577"/>
          <ac:spMkLst>
            <pc:docMk/>
            <pc:sldMk cId="0" sldId="262"/>
            <ac:spMk id="8" creationId="{3FF2D637-AAB2-415B-9E96-AABB296DB7BC}"/>
          </ac:spMkLst>
        </pc:spChg>
        <pc:picChg chg="mod">
          <ac:chgData name="Kihm, Sandi" userId="8178e3c0-29ae-4d71-ad8b-8db30bf0bf6d" providerId="ADAL" clId="{C49B2F52-A7E6-42FE-966D-E86C35FFCB85}" dt="2023-02-08T18:58:35.603" v="611" actId="1076"/>
          <ac:picMkLst>
            <pc:docMk/>
            <pc:sldMk cId="0" sldId="262"/>
            <ac:picMk id="3" creationId="{2009DAE4-B245-4C56-A5ED-86D07BA172DF}"/>
          </ac:picMkLst>
        </pc:picChg>
        <pc:picChg chg="mod">
          <ac:chgData name="Kihm, Sandi" userId="8178e3c0-29ae-4d71-ad8b-8db30bf0bf6d" providerId="ADAL" clId="{C49B2F52-A7E6-42FE-966D-E86C35FFCB85}" dt="2023-02-08T19:01:33.976" v="631" actId="1076"/>
          <ac:picMkLst>
            <pc:docMk/>
            <pc:sldMk cId="0" sldId="262"/>
            <ac:picMk id="10" creationId="{EEF4B660-BA25-4540-A6F2-BC694D2AAAC2}"/>
          </ac:picMkLst>
        </pc:picChg>
        <pc:picChg chg="del">
          <ac:chgData name="Kihm, Sandi" userId="8178e3c0-29ae-4d71-ad8b-8db30bf0bf6d" providerId="ADAL" clId="{C49B2F52-A7E6-42FE-966D-E86C35FFCB85}" dt="2023-02-08T18:58:30.168" v="609" actId="478"/>
          <ac:picMkLst>
            <pc:docMk/>
            <pc:sldMk cId="0" sldId="262"/>
            <ac:picMk id="12" creationId="{5A5044C0-96D1-498B-81BC-BC78B64B5424}"/>
          </ac:picMkLst>
        </pc:picChg>
        <pc:picChg chg="mod">
          <ac:chgData name="Kihm, Sandi" userId="8178e3c0-29ae-4d71-ad8b-8db30bf0bf6d" providerId="ADAL" clId="{C49B2F52-A7E6-42FE-966D-E86C35FFCB85}" dt="2023-02-06T21:18:03.316" v="131" actId="1076"/>
          <ac:picMkLst>
            <pc:docMk/>
            <pc:sldMk cId="0" sldId="262"/>
            <ac:picMk id="5124" creationId="{30D88DB0-3408-481E-BBD9-5620B0719123}"/>
          </ac:picMkLst>
        </pc:picChg>
      </pc:sldChg>
      <pc:sldChg chg="delSp modSp mod ord">
        <pc:chgData name="Kihm, Sandi" userId="8178e3c0-29ae-4d71-ad8b-8db30bf0bf6d" providerId="ADAL" clId="{C49B2F52-A7E6-42FE-966D-E86C35FFCB85}" dt="2023-02-08T19:01:40.614" v="633" actId="1076"/>
        <pc:sldMkLst>
          <pc:docMk/>
          <pc:sldMk cId="0" sldId="263"/>
        </pc:sldMkLst>
        <pc:picChg chg="mod">
          <ac:chgData name="Kihm, Sandi" userId="8178e3c0-29ae-4d71-ad8b-8db30bf0bf6d" providerId="ADAL" clId="{C49B2F52-A7E6-42FE-966D-E86C35FFCB85}" dt="2023-02-08T18:59:11.446" v="614" actId="1076"/>
          <ac:picMkLst>
            <pc:docMk/>
            <pc:sldMk cId="0" sldId="263"/>
            <ac:picMk id="4" creationId="{08638841-62AE-4B1D-9356-9F72EA9A204D}"/>
          </ac:picMkLst>
        </pc:picChg>
        <pc:picChg chg="mod">
          <ac:chgData name="Kihm, Sandi" userId="8178e3c0-29ae-4d71-ad8b-8db30bf0bf6d" providerId="ADAL" clId="{C49B2F52-A7E6-42FE-966D-E86C35FFCB85}" dt="2023-02-08T19:01:40.614" v="633" actId="1076"/>
          <ac:picMkLst>
            <pc:docMk/>
            <pc:sldMk cId="0" sldId="263"/>
            <ac:picMk id="12" creationId="{17387E62-3454-4FBC-A027-4AAA421C69D3}"/>
          </ac:picMkLst>
        </pc:picChg>
        <pc:picChg chg="del">
          <ac:chgData name="Kihm, Sandi" userId="8178e3c0-29ae-4d71-ad8b-8db30bf0bf6d" providerId="ADAL" clId="{C49B2F52-A7E6-42FE-966D-E86C35FFCB85}" dt="2023-02-08T18:59:06.616" v="612" actId="478"/>
          <ac:picMkLst>
            <pc:docMk/>
            <pc:sldMk cId="0" sldId="263"/>
            <ac:picMk id="14" creationId="{9B3361F1-C743-4C20-B746-2F272F7C2554}"/>
          </ac:picMkLst>
        </pc:picChg>
      </pc:sldChg>
      <pc:sldChg chg="delSp modSp mod ord">
        <pc:chgData name="Kihm, Sandi" userId="8178e3c0-29ae-4d71-ad8b-8db30bf0bf6d" providerId="ADAL" clId="{C49B2F52-A7E6-42FE-966D-E86C35FFCB85}" dt="2023-02-08T19:01:13.626" v="625" actId="1076"/>
        <pc:sldMkLst>
          <pc:docMk/>
          <pc:sldMk cId="462947250" sldId="264"/>
        </pc:sldMkLst>
        <pc:spChg chg="mod">
          <ac:chgData name="Kihm, Sandi" userId="8178e3c0-29ae-4d71-ad8b-8db30bf0bf6d" providerId="ADAL" clId="{C49B2F52-A7E6-42FE-966D-E86C35FFCB85}" dt="2023-02-06T21:29:13.886" v="566" actId="20577"/>
          <ac:spMkLst>
            <pc:docMk/>
            <pc:sldMk cId="462947250" sldId="264"/>
            <ac:spMk id="8" creationId="{3FF2D637-AAB2-415B-9E96-AABB296DB7BC}"/>
          </ac:spMkLst>
        </pc:spChg>
        <pc:picChg chg="mod">
          <ac:chgData name="Kihm, Sandi" userId="8178e3c0-29ae-4d71-ad8b-8db30bf0bf6d" providerId="ADAL" clId="{C49B2F52-A7E6-42FE-966D-E86C35FFCB85}" dt="2023-02-08T19:01:13.626" v="625" actId="1076"/>
          <ac:picMkLst>
            <pc:docMk/>
            <pc:sldMk cId="462947250" sldId="264"/>
            <ac:picMk id="2" creationId="{4C2562DB-8290-4245-9F44-D11DA83EEBC5}"/>
          </ac:picMkLst>
        </pc:picChg>
        <pc:picChg chg="mod">
          <ac:chgData name="Kihm, Sandi" userId="8178e3c0-29ae-4d71-ad8b-8db30bf0bf6d" providerId="ADAL" clId="{C49B2F52-A7E6-42FE-966D-E86C35FFCB85}" dt="2023-02-08T18:58:06.656" v="600" actId="1076"/>
          <ac:picMkLst>
            <pc:docMk/>
            <pc:sldMk cId="462947250" sldId="264"/>
            <ac:picMk id="3" creationId="{2009DAE4-B245-4C56-A5ED-86D07BA172DF}"/>
          </ac:picMkLst>
        </pc:picChg>
        <pc:picChg chg="del">
          <ac:chgData name="Kihm, Sandi" userId="8178e3c0-29ae-4d71-ad8b-8db30bf0bf6d" providerId="ADAL" clId="{C49B2F52-A7E6-42FE-966D-E86C35FFCB85}" dt="2023-02-08T18:58:02.421" v="597" actId="478"/>
          <ac:picMkLst>
            <pc:docMk/>
            <pc:sldMk cId="462947250" sldId="264"/>
            <ac:picMk id="10" creationId="{0193F2C9-D638-4D56-A6F0-90CBBFFC6426}"/>
          </ac:picMkLst>
        </pc:picChg>
      </pc:sldChg>
      <pc:sldChg chg="delSp modSp mod ord">
        <pc:chgData name="Kihm, Sandi" userId="8178e3c0-29ae-4d71-ad8b-8db30bf0bf6d" providerId="ADAL" clId="{C49B2F52-A7E6-42FE-966D-E86C35FFCB85}" dt="2023-02-08T19:01:27.793" v="629" actId="1076"/>
        <pc:sldMkLst>
          <pc:docMk/>
          <pc:sldMk cId="2729189372" sldId="265"/>
        </pc:sldMkLst>
        <pc:picChg chg="mod">
          <ac:chgData name="Kihm, Sandi" userId="8178e3c0-29ae-4d71-ad8b-8db30bf0bf6d" providerId="ADAL" clId="{C49B2F52-A7E6-42FE-966D-E86C35FFCB85}" dt="2023-02-08T18:58:24.901" v="608" actId="1076"/>
          <ac:picMkLst>
            <pc:docMk/>
            <pc:sldMk cId="2729189372" sldId="265"/>
            <ac:picMk id="3" creationId="{2009DAE4-B245-4C56-A5ED-86D07BA172DF}"/>
          </ac:picMkLst>
        </pc:picChg>
        <pc:picChg chg="mod">
          <ac:chgData name="Kihm, Sandi" userId="8178e3c0-29ae-4d71-ad8b-8db30bf0bf6d" providerId="ADAL" clId="{C49B2F52-A7E6-42FE-966D-E86C35FFCB85}" dt="2023-02-08T19:01:27.793" v="629" actId="1076"/>
          <ac:picMkLst>
            <pc:docMk/>
            <pc:sldMk cId="2729189372" sldId="265"/>
            <ac:picMk id="10" creationId="{EEF4B660-BA25-4540-A6F2-BC694D2AAAC2}"/>
          </ac:picMkLst>
        </pc:picChg>
        <pc:picChg chg="del">
          <ac:chgData name="Kihm, Sandi" userId="8178e3c0-29ae-4d71-ad8b-8db30bf0bf6d" providerId="ADAL" clId="{C49B2F52-A7E6-42FE-966D-E86C35FFCB85}" dt="2023-02-08T18:58:18.754" v="605" actId="478"/>
          <ac:picMkLst>
            <pc:docMk/>
            <pc:sldMk cId="2729189372" sldId="265"/>
            <ac:picMk id="12" creationId="{5A5044C0-96D1-498B-81BC-BC78B64B5424}"/>
          </ac:picMkLst>
        </pc:picChg>
      </pc:sldChg>
      <pc:sldChg chg="delSp modSp add mod">
        <pc:chgData name="Kihm, Sandi" userId="8178e3c0-29ae-4d71-ad8b-8db30bf0bf6d" providerId="ADAL" clId="{C49B2F52-A7E6-42FE-966D-E86C35FFCB85}" dt="2023-02-08T19:01:21.330" v="627" actId="1076"/>
        <pc:sldMkLst>
          <pc:docMk/>
          <pc:sldMk cId="4169645924" sldId="266"/>
        </pc:sldMkLst>
        <pc:picChg chg="mod">
          <ac:chgData name="Kihm, Sandi" userId="8178e3c0-29ae-4d71-ad8b-8db30bf0bf6d" providerId="ADAL" clId="{C49B2F52-A7E6-42FE-966D-E86C35FFCB85}" dt="2023-02-08T19:01:21.330" v="627" actId="1076"/>
          <ac:picMkLst>
            <pc:docMk/>
            <pc:sldMk cId="4169645924" sldId="266"/>
            <ac:picMk id="2" creationId="{4C2562DB-8290-4245-9F44-D11DA83EEBC5}"/>
          </ac:picMkLst>
        </pc:picChg>
        <pc:picChg chg="mod">
          <ac:chgData name="Kihm, Sandi" userId="8178e3c0-29ae-4d71-ad8b-8db30bf0bf6d" providerId="ADAL" clId="{C49B2F52-A7E6-42FE-966D-E86C35FFCB85}" dt="2023-02-08T18:58:15.599" v="604" actId="1076"/>
          <ac:picMkLst>
            <pc:docMk/>
            <pc:sldMk cId="4169645924" sldId="266"/>
            <ac:picMk id="3" creationId="{2009DAE4-B245-4C56-A5ED-86D07BA172DF}"/>
          </ac:picMkLst>
        </pc:picChg>
        <pc:picChg chg="del mod">
          <ac:chgData name="Kihm, Sandi" userId="8178e3c0-29ae-4d71-ad8b-8db30bf0bf6d" providerId="ADAL" clId="{C49B2F52-A7E6-42FE-966D-E86C35FFCB85}" dt="2023-02-08T18:58:09.842" v="602" actId="478"/>
          <ac:picMkLst>
            <pc:docMk/>
            <pc:sldMk cId="4169645924" sldId="266"/>
            <ac:picMk id="10" creationId="{0193F2C9-D638-4D56-A6F0-90CBBFFC6426}"/>
          </ac:picMkLst>
        </pc:picChg>
      </pc:sldChg>
    </pc:docChg>
  </pc:docChgLst>
  <pc:docChgLst>
    <pc:chgData name="Torcaso, Gia" userId="bd8e04e8-5f16-457a-a44d-46971de4bbd1" providerId="ADAL" clId="{A41B4A47-8CFC-465A-A90D-A08AB24C6D7B}"/>
    <pc:docChg chg="custSel modSld">
      <pc:chgData name="Torcaso, Gia" userId="bd8e04e8-5f16-457a-a44d-46971de4bbd1" providerId="ADAL" clId="{A41B4A47-8CFC-465A-A90D-A08AB24C6D7B}" dt="2023-03-07T16:47:46.756" v="15" actId="20577"/>
      <pc:docMkLst>
        <pc:docMk/>
      </pc:docMkLst>
      <pc:sldChg chg="delSp mod">
        <pc:chgData name="Torcaso, Gia" userId="bd8e04e8-5f16-457a-a44d-46971de4bbd1" providerId="ADAL" clId="{A41B4A47-8CFC-465A-A90D-A08AB24C6D7B}" dt="2023-03-07T16:47:30.005" v="0" actId="478"/>
        <pc:sldMkLst>
          <pc:docMk/>
          <pc:sldMk cId="0" sldId="261"/>
        </pc:sldMkLst>
        <pc:spChg chg="del">
          <ac:chgData name="Torcaso, Gia" userId="bd8e04e8-5f16-457a-a44d-46971de4bbd1" providerId="ADAL" clId="{A41B4A47-8CFC-465A-A90D-A08AB24C6D7B}" dt="2023-03-07T16:47:30.005" v="0" actId="478"/>
          <ac:spMkLst>
            <pc:docMk/>
            <pc:sldMk cId="0" sldId="261"/>
            <ac:spMk id="4" creationId="{9FF39439-86E3-4F6E-928D-8707629048B8}"/>
          </ac:spMkLst>
        </pc:spChg>
      </pc:sldChg>
      <pc:sldChg chg="modSp mod">
        <pc:chgData name="Torcaso, Gia" userId="bd8e04e8-5f16-457a-a44d-46971de4bbd1" providerId="ADAL" clId="{A41B4A47-8CFC-465A-A90D-A08AB24C6D7B}" dt="2023-03-07T16:47:46.756" v="15" actId="20577"/>
        <pc:sldMkLst>
          <pc:docMk/>
          <pc:sldMk cId="0" sldId="263"/>
        </pc:sldMkLst>
        <pc:spChg chg="mod">
          <ac:chgData name="Torcaso, Gia" userId="bd8e04e8-5f16-457a-a44d-46971de4bbd1" providerId="ADAL" clId="{A41B4A47-8CFC-465A-A90D-A08AB24C6D7B}" dt="2023-03-07T16:47:46.756" v="15" actId="20577"/>
          <ac:spMkLst>
            <pc:docMk/>
            <pc:sldMk cId="0" sldId="263"/>
            <ac:spMk id="3" creationId="{0D2F9F3D-C903-43ED-893F-DF3433BF15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95d811e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95d811e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31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6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18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c95d811e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c95d811e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95d811e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95d811e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95d811ec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95d811ec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95d811ec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95d811ec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hyperlink" Target="http://runeman.org/clipart/page-two.htm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1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hyperlink" Target="http://runeman.org/clipart/page-two.html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neman.org/clipart/page-two.html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hyperlink" Target="http://runeman.org/clipart/page-two.html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hyperlink" Target="https://freesvg.org/standard-blackboar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jpg"/><Relationship Id="rId7" Type="http://schemas.openxmlformats.org/officeDocument/2006/relationships/hyperlink" Target="https://freesvg.org/standard-blackboard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hyperlink" Target="http://runeman.org/clipart/page-two.htm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" y="8547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0BCEA-C427-404C-BD06-8FB28803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DD44B2D5-FB83-4930-BD1E-0711C6A4CF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8530" b="18385"/>
          <a:stretch/>
        </p:blipFill>
        <p:spPr>
          <a:xfrm>
            <a:off x="2576305" y="629404"/>
            <a:ext cx="4140701" cy="2612156"/>
          </a:xfrm>
          <a:prstGeom prst="rect">
            <a:avLst/>
          </a:prstGeom>
        </p:spPr>
      </p:pic>
      <p:sp>
        <p:nvSpPr>
          <p:cNvPr id="84" name="Google Shape;84;p16"/>
          <p:cNvSpPr txBox="1"/>
          <p:nvPr/>
        </p:nvSpPr>
        <p:spPr>
          <a:xfrm>
            <a:off x="1353059" y="-6438"/>
            <a:ext cx="7075918" cy="131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Ultra"/>
                <a:ea typeface="Ultra"/>
                <a:cs typeface="Ultra"/>
                <a:sym typeface="Ultra"/>
              </a:rPr>
              <a:t>             </a:t>
            </a:r>
            <a:r>
              <a:rPr lang="en" sz="4000" dirty="0">
                <a:latin typeface="Ultra"/>
                <a:ea typeface="Ultra"/>
                <a:cs typeface="Ultra"/>
                <a:sym typeface="Ultra"/>
              </a:rPr>
              <a:t>Let’s Talk…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Ultra"/>
                <a:ea typeface="Ultra"/>
                <a:cs typeface="Ultra"/>
                <a:sym typeface="Ultra"/>
              </a:rPr>
              <a:t>2020-2021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1026" name="Picture 2" descr="Welcome back chalk inscription on chalkboard - stock vector | Crushpixel">
            <a:extLst>
              <a:ext uri="{FF2B5EF4-FFF2-40B4-BE49-F238E27FC236}">
                <a16:creationId xmlns:a16="http://schemas.microsoft.com/office/drawing/2014/main" id="{21DC8183-036E-46A8-AB9E-5E3D0D49F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t="7468" r="12057" b="36978"/>
          <a:stretch/>
        </p:blipFill>
        <p:spPr bwMode="auto">
          <a:xfrm>
            <a:off x="2613119" y="646136"/>
            <a:ext cx="4086121" cy="25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21BB5-B0B3-429C-85BA-C10ABCAB38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460" t="9691" r="8412" b="10505"/>
          <a:stretch/>
        </p:blipFill>
        <p:spPr>
          <a:xfrm>
            <a:off x="2579956" y="605861"/>
            <a:ext cx="4158111" cy="2612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AFD51-5E85-46B6-8CDA-4C1E94AE29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6378" y="211640"/>
            <a:ext cx="1576262" cy="1676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8BC26A-FADE-44BF-83BE-3AB2DFF78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359" y="2167346"/>
            <a:ext cx="3160455" cy="31015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963EB-65CD-4195-B6A6-82B2A23AE4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9297" y="211640"/>
            <a:ext cx="1853345" cy="142049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15E6BD3-1901-4AA8-BBC7-D8179A3B6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0" t="12766" r="28089"/>
          <a:stretch/>
        </p:blipFill>
        <p:spPr bwMode="auto">
          <a:xfrm>
            <a:off x="867220" y="1375769"/>
            <a:ext cx="1509374" cy="35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95A3B-448B-462B-87A0-D66D70A7AC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3393" y="2397612"/>
            <a:ext cx="701101" cy="536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0ABAD-010D-78E5-4FDF-F9C731E238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3119" y="716629"/>
            <a:ext cx="4120850" cy="2483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C02C2D-1D6A-4BB9-94B4-7C0840B04AD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25728" b="8736"/>
          <a:stretch/>
        </p:blipFill>
        <p:spPr>
          <a:xfrm>
            <a:off x="2452353" y="3093317"/>
            <a:ext cx="4304353" cy="1873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5694" y="-505210"/>
            <a:ext cx="4203293" cy="4203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739275" y="422160"/>
            <a:ext cx="3926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latobold"/>
              </a:rPr>
              <a:t>What’s the same?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Core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Teams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Team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Rules and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Ownership </a:t>
            </a:r>
            <a:endParaRPr lang="en-US" sz="16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9675" y="139559"/>
            <a:ext cx="1600274" cy="1704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0" y="1183501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2562DB-8290-4245-9F44-D11DA83EE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7563" y="2783269"/>
            <a:ext cx="4598228" cy="2006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F956E-63E9-4F39-B2F9-81FD930F36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934" y="2465102"/>
            <a:ext cx="70110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5694" y="-505210"/>
            <a:ext cx="4203293" cy="42032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739275" y="422160"/>
            <a:ext cx="39268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latobold"/>
              </a:rPr>
              <a:t>Required Classes: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Social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Enrichment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latobold"/>
              </a:rPr>
              <a:t>          * 2 electives </a:t>
            </a:r>
            <a:endParaRPr lang="en-US" sz="16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238" y="139559"/>
            <a:ext cx="1628765" cy="1735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0" y="1183501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2562DB-8290-4245-9F44-D11DA83EEB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5846" y="2856349"/>
            <a:ext cx="4517406" cy="19713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F956E-63E9-4F39-B2F9-81FD930F36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3934" y="2465102"/>
            <a:ext cx="70110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4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3424" y="-457783"/>
            <a:ext cx="4360396" cy="436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2564104" y="612825"/>
            <a:ext cx="44519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      Enrichments next year: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latobold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* Students will be scheduled an enrichment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* There are a few “specialty” enrichments that a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  student can audition or apply for.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- Guitar   - Jazz Choir   - Jazz Band  - BNN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- Golden Strings  - Leadership  - Think Kindness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algn="l"/>
            <a:endParaRPr lang="en-US" sz="8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5997" y="214113"/>
            <a:ext cx="1547435" cy="1648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-225422" y="1230055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4B660-BA25-4540-A6F2-BC694D2AA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4882" y="2980614"/>
            <a:ext cx="4611626" cy="2012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5BA8-DCF5-4B53-8586-347773DAA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887" y="2462434"/>
            <a:ext cx="70110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366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00627-F7D8-4E6E-A212-39C6097F3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432" y="3756422"/>
            <a:ext cx="8156767" cy="1365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327928-D10C-45CF-9F67-57A90F68C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23424" y="-457783"/>
            <a:ext cx="4360396" cy="4360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2D637-AAB2-415B-9E96-AABB296DB7BC}"/>
              </a:ext>
            </a:extLst>
          </p:cNvPr>
          <p:cNvSpPr txBox="1"/>
          <p:nvPr/>
        </p:nvSpPr>
        <p:spPr>
          <a:xfrm>
            <a:off x="1713539" y="612825"/>
            <a:ext cx="53024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latobold"/>
              </a:rPr>
              <a:t>   E           Elective options for next year: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latobold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bold"/>
              </a:rPr>
              <a:t>    * Music (year long)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dirty="0">
                <a:solidFill>
                  <a:schemeClr val="bg1"/>
                </a:solidFill>
                <a:latin typeface="Lato"/>
              </a:rPr>
              <a:t>* Spanish</a:t>
            </a:r>
            <a:r>
              <a:rPr lang="en-US" dirty="0">
                <a:solidFill>
                  <a:schemeClr val="bg1"/>
                </a:solidFill>
                <a:latin typeface="latobold"/>
              </a:rPr>
              <a:t> (year long)         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bold"/>
              </a:rPr>
              <a:t>    </a:t>
            </a:r>
            <a:r>
              <a:rPr lang="en-US" b="0" i="0" dirty="0">
                <a:solidFill>
                  <a:schemeClr val="bg1"/>
                </a:solidFill>
                <a:effectLst/>
                <a:latin typeface="latobold"/>
              </a:rPr>
              <a:t>* </a:t>
            </a:r>
            <a:r>
              <a:rPr lang="en-US" b="0" i="0" dirty="0">
                <a:solidFill>
                  <a:schemeClr val="bg1"/>
                </a:solidFill>
                <a:effectLst/>
                <a:latin typeface="Lato"/>
              </a:rPr>
              <a:t>P.E  (year or semester)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"/>
              </a:rPr>
              <a:t>    * S.T.E.M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"/>
              </a:rPr>
              <a:t>    * ART                      </a:t>
            </a:r>
          </a:p>
          <a:p>
            <a:pPr lvl="2"/>
            <a:endParaRPr lang="en-US" dirty="0">
              <a:solidFill>
                <a:schemeClr val="bg1"/>
              </a:solidFill>
              <a:latin typeface="Lato"/>
            </a:endParaRPr>
          </a:p>
          <a:p>
            <a:pPr lvl="2"/>
            <a:r>
              <a:rPr lang="en-US" dirty="0">
                <a:solidFill>
                  <a:schemeClr val="bg1"/>
                </a:solidFill>
                <a:latin typeface="Lato"/>
              </a:rPr>
              <a:t>                 * Aide – application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Lato"/>
              </a:rPr>
              <a:t>                 * Peer Tutor - application </a:t>
            </a:r>
          </a:p>
          <a:p>
            <a:pPr lvl="2"/>
            <a:endParaRPr lang="en-US" sz="800" dirty="0">
              <a:solidFill>
                <a:schemeClr val="bg1"/>
              </a:solidFill>
              <a:latin typeface="Lato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chemeClr val="bg1"/>
              </a:solidFill>
              <a:effectLst/>
              <a:latin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DAE4-B245-4C56-A5ED-86D07BA17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003" y="208498"/>
            <a:ext cx="1548119" cy="1649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7C30C-0BCB-40C8-A464-78533266A1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0767" y="2241434"/>
            <a:ext cx="3084843" cy="3029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5127E-F602-4DAB-841D-E916AA4FB5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537" y="139559"/>
            <a:ext cx="1853345" cy="1420491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0D88DB0-3408-481E-BBD9-5620B0719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4" t="9162" r="10062"/>
          <a:stretch/>
        </p:blipFill>
        <p:spPr bwMode="auto">
          <a:xfrm>
            <a:off x="-549605" y="1188089"/>
            <a:ext cx="3134424" cy="373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4B660-BA25-4540-A6F2-BC694D2AA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1907" y="2914256"/>
            <a:ext cx="4529633" cy="1976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755BA8-DCF5-4B53-8586-347773DAA8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887" y="2462434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2F6BD-5C63-4D19-BCE3-5B6D018A7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489FC5F-3D40-42CC-8629-D09652B40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44500" y="-432077"/>
            <a:ext cx="4359383" cy="4359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F9F3D-C903-43ED-893F-DF3433BF15F3}"/>
              </a:ext>
            </a:extLst>
          </p:cNvPr>
          <p:cNvSpPr txBox="1"/>
          <p:nvPr/>
        </p:nvSpPr>
        <p:spPr>
          <a:xfrm>
            <a:off x="2933974" y="641790"/>
            <a:ext cx="39737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How to sign up for classes: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 * </a:t>
            </a:r>
            <a:r>
              <a:rPr lang="en-US" dirty="0">
                <a:solidFill>
                  <a:schemeClr val="bg1"/>
                </a:solidFill>
              </a:rPr>
              <a:t>BDB Website – Counseling corner </a:t>
            </a:r>
          </a:p>
          <a:p>
            <a:r>
              <a:rPr lang="en-US" dirty="0">
                <a:solidFill>
                  <a:schemeClr val="bg1"/>
                </a:solidFill>
              </a:rPr>
              <a:t>   * QR code –see website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 </a:t>
            </a:r>
            <a:r>
              <a:rPr lang="en-US" sz="1200" dirty="0">
                <a:solidFill>
                  <a:schemeClr val="bg1"/>
                </a:solidFill>
              </a:rPr>
              <a:t>* Deadline </a:t>
            </a:r>
            <a:r>
              <a:rPr lang="en-US" sz="1200" b="1" i="0" u="sng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April 29th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  If you do not register by this 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" panose="020B0502040204020203" pitchFamily="34" charset="0"/>
              </a:rPr>
              <a:t>       deadline your classes will be chosen for you. </a:t>
            </a:r>
          </a:p>
          <a:p>
            <a:r>
              <a:rPr lang="en-US" sz="1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  * All entries will be saved once it has been submitted</a:t>
            </a:r>
          </a:p>
          <a:p>
            <a:r>
              <a:rPr lang="en-US" sz="1200" dirty="0">
                <a:solidFill>
                  <a:srgbClr val="FFFFFF"/>
                </a:solidFill>
                <a:latin typeface="Segoe UI" panose="020B0502040204020203" pitchFamily="34" charset="0"/>
              </a:rPr>
              <a:t>   * Change mind? See me</a:t>
            </a:r>
            <a:endParaRPr lang="en-US" sz="1200" b="0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r>
              <a:rPr lang="en-US" sz="1200" dirty="0">
                <a:solidFill>
                  <a:srgbClr val="FFFFFF"/>
                </a:solidFill>
                <a:latin typeface="Segoe UI" panose="020B0502040204020203" pitchFamily="34" charset="0"/>
              </a:rPr>
              <a:t>      </a:t>
            </a:r>
            <a:r>
              <a:rPr lang="en-US" sz="12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                                                                                                        </a:t>
            </a:r>
            <a:endParaRPr lang="en-US" sz="12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/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1E605E-AAD4-46A1-80EB-4B3DE63D9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8968" y="2115952"/>
            <a:ext cx="3085032" cy="30275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38841-62AE-4B1D-9356-9F72EA9A20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6079" y="135068"/>
            <a:ext cx="1418959" cy="1511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CF7A9F-55CF-474E-96A3-DEDAB18FF4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123" y="64242"/>
            <a:ext cx="1769285" cy="1354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5FBCB-6DAE-40A8-B053-2560706711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604" y="1106950"/>
            <a:ext cx="3391229" cy="4036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4B277-227D-412E-A6B9-4EB39993D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5992" y="2446760"/>
            <a:ext cx="635961" cy="6394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9EFEE-F6F7-4405-A299-CD20A05BAC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6219" y="1168546"/>
            <a:ext cx="595734" cy="595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87E62-3454-4FBC-A027-4AAA421C69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3073" y="2928933"/>
            <a:ext cx="4359797" cy="1902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21B7D7-8F1B-4F8C-A05F-F6EACD6EB4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8669" y="2314040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856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48A0D2-AE16-4F20-99BA-05A00F63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96" y="-514984"/>
            <a:ext cx="4627225" cy="426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C26CF9-325F-41FE-9535-557C58BDDD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AA035-86A4-4BA8-A6EC-794D2103D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919" y="2209749"/>
            <a:ext cx="3011042" cy="2954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93469-13CD-43E4-9D76-1B172D1FA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9148" y="99257"/>
            <a:ext cx="1530798" cy="1630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111618-A3DB-4E48-948C-832AA5701C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61" y="93047"/>
            <a:ext cx="1853345" cy="142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9A0BF-E977-41D8-AF32-7055C42A3D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07644" y="1219679"/>
            <a:ext cx="3284099" cy="3909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7498E6-AC40-40BF-867E-695E64E48A94}"/>
              </a:ext>
            </a:extLst>
          </p:cNvPr>
          <p:cNvSpPr txBox="1"/>
          <p:nvPr/>
        </p:nvSpPr>
        <p:spPr>
          <a:xfrm>
            <a:off x="2859403" y="444344"/>
            <a:ext cx="37614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HELP! I am not sure what to do…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              * Talk with your parents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* Talk with your teacher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         * Talk with your counselor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A57B2-9A6A-4F9A-ADCE-55BDC255A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20974" y="2876712"/>
            <a:ext cx="4376267" cy="1909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64A30A-9BA9-4934-9EEA-9D7389EB62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4413" y="2427573"/>
            <a:ext cx="701341" cy="5343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D403FDB-6C42-4992-BC97-40B3A4F3A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76305" y="-241246"/>
            <a:ext cx="4140701" cy="4140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CDFEA-F984-43A1-A3DB-973E65925CDB}"/>
              </a:ext>
            </a:extLst>
          </p:cNvPr>
          <p:cNvSpPr txBox="1"/>
          <p:nvPr/>
        </p:nvSpPr>
        <p:spPr>
          <a:xfrm>
            <a:off x="2900827" y="637249"/>
            <a:ext cx="37140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          </a:t>
            </a:r>
            <a:r>
              <a:rPr lang="en-US" sz="2400" dirty="0">
                <a:solidFill>
                  <a:schemeClr val="bg1"/>
                </a:solidFill>
              </a:rPr>
              <a:t>What’s new?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Signature Academies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High School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Frosh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AACT field trip (subject to change)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* Career Readiness field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57240-0F34-4386-A81F-8FE6EF0ED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DD5D1-0067-4FF3-8C93-2DA41DA19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020" y="1931381"/>
            <a:ext cx="3385038" cy="3321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56A56-4FC6-4E3E-A67E-B8F7A8E86D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4393" y="192266"/>
            <a:ext cx="1510332" cy="1609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276BB-E872-495A-B2A5-2B81D7CE86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211" y="263441"/>
            <a:ext cx="1853345" cy="142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53C3C-1E41-4A99-A147-AA5784ACFF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4700" y="1244045"/>
            <a:ext cx="3276050" cy="3899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4654B-55DB-425C-88EA-E519351907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8918" y="2901804"/>
            <a:ext cx="4714733" cy="20568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CF4604-5073-4585-A361-DA2F509FBB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0471" y="2191520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37D38-E20F-4E2B-BF89-9B7DE6D99F38}"/>
              </a:ext>
            </a:extLst>
          </p:cNvPr>
          <p:cNvSpPr txBox="1"/>
          <p:nvPr/>
        </p:nvSpPr>
        <p:spPr>
          <a:xfrm>
            <a:off x="1540998" y="3838235"/>
            <a:ext cx="3671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0E01A-F8C2-4DF5-8E4B-D13E633A5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8271" y="3745792"/>
            <a:ext cx="8156767" cy="136597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4353689-4A14-4D1B-810C-7896E42A8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94601" y="-509795"/>
            <a:ext cx="4581821" cy="458182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0568A06-FCEC-4B6E-860E-0B142241A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211" y="509171"/>
            <a:ext cx="4602600" cy="46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D9C05-CF17-4689-A6E5-BB7C2D446F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9690" y="2192901"/>
            <a:ext cx="3006623" cy="2950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4DFD3-E8AB-474F-A2B7-D1F0AA4BE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6554" y="129411"/>
            <a:ext cx="1613536" cy="1718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B896A-67EF-448E-8E44-78CD386A5F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61" y="129411"/>
            <a:ext cx="1851578" cy="1417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6D6633-4007-4CD5-B8C2-0BB395F94A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9691" y="2411775"/>
            <a:ext cx="701101" cy="536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D6FA4FB2A944E85E864746646BBFE" ma:contentTypeVersion="7" ma:contentTypeDescription="Create a new document." ma:contentTypeScope="" ma:versionID="c9fbc2fa339a84a6b6b1274ca23d9d8a">
  <xsd:schema xmlns:xsd="http://www.w3.org/2001/XMLSchema" xmlns:xs="http://www.w3.org/2001/XMLSchema" xmlns:p="http://schemas.microsoft.com/office/2006/metadata/properties" xmlns:ns3="543c28d8-2b72-494d-b371-e17dbd4b92f9" xmlns:ns4="80280f3a-fb3f-4299-af3b-e845b20fbf4c" targetNamespace="http://schemas.microsoft.com/office/2006/metadata/properties" ma:root="true" ma:fieldsID="5ae0f1f56831ff57c398a684d4f80472" ns3:_="" ns4:_="">
    <xsd:import namespace="543c28d8-2b72-494d-b371-e17dbd4b92f9"/>
    <xsd:import namespace="80280f3a-fb3f-4299-af3b-e845b20fbf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c28d8-2b72-494d-b371-e17dbd4b92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80f3a-fb3f-4299-af3b-e845b20fbf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5E57D6-9413-4865-9E9A-D0D05598F0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880451-9E68-424C-9C71-589BF543DCF7}">
  <ds:schemaRefs>
    <ds:schemaRef ds:uri="543c28d8-2b72-494d-b371-e17dbd4b92f9"/>
    <ds:schemaRef ds:uri="80280f3a-fb3f-4299-af3b-e845b20fbf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86CCAC-7AE6-413B-8984-B1B4D52D51E5}">
  <ds:schemaRefs>
    <ds:schemaRef ds:uri="543c28d8-2b72-494d-b371-e17dbd4b92f9"/>
    <ds:schemaRef ds:uri="80280f3a-fb3f-4299-af3b-e845b20fbf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37256</TotalTime>
  <Words>290</Words>
  <Application>Microsoft Office PowerPoint</Application>
  <PresentationFormat>On-screen Show (16:9)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latobold</vt:lpstr>
      <vt:lpstr>Ultra</vt:lpstr>
      <vt:lpstr>Lato</vt:lpstr>
      <vt:lpstr>Bradley Hand ITC</vt:lpstr>
      <vt:lpstr>Arial</vt:lpstr>
      <vt:lpstr>Segoe UI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Rich</dc:creator>
  <cp:lastModifiedBy>Torcaso, Gia</cp:lastModifiedBy>
  <cp:revision>16</cp:revision>
  <dcterms:modified xsi:type="dcterms:W3CDTF">2023-03-07T16:47:53Z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0x010100182D6FA4FB2A944E85E864746646BBFE</vt:lpwstr>
  </property>
</Properties>
</file>